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B8109-8B59-4CC5-8008-AE10398A9F58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463C5-4082-4953-ABF7-9D0AAF6245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nstagram.com/gimnazium22" TargetMode="External"/><Relationship Id="rId5" Type="http://schemas.openxmlformats.org/officeDocument/2006/relationships/hyperlink" Target="https://m.vk.com/golden_school" TargetMode="External"/><Relationship Id="rId4" Type="http://schemas.openxmlformats.org/officeDocument/2006/relationships/hyperlink" Target="https://edu.tatar.ru/nkamsk/gim22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business_ppt_background-1204x9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БАЛЫКХАНОВ3"/>
          <p:cNvPicPr/>
          <p:nvPr/>
        </p:nvPicPr>
        <p:blipFill>
          <a:blip r:embed="rId3" cstate="print"/>
          <a:srcRect l="2551" t="2709" r="3058" b="2492"/>
          <a:stretch>
            <a:fillRect/>
          </a:stretch>
        </p:blipFill>
        <p:spPr bwMode="auto">
          <a:xfrm>
            <a:off x="285720" y="357166"/>
            <a:ext cx="1714512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785794"/>
            <a:ext cx="8715436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«Будьте здоровы!»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ГИМНАЗИЯ №22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4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RESPECT</a:t>
            </a:r>
            <a:r>
              <a:rPr lang="ru-RU" sz="24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НИЖНЕКАМСК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25 ноября 2016 год</a:t>
            </a:r>
          </a:p>
          <a:p>
            <a:pPr algn="ctr"/>
            <a:endParaRPr lang="ru-RU" sz="1000" b="1" spc="300" dirty="0" smtClean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/>
              <a:t> 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 ноября 2016 года познакомить с работой школьного совета старшеклассников «Содружество», рассказать о детско-юношеской организации «Российское движение школьников» и о деятельности отряда самостоятельных детей «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RESPECT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на классный час к учащимся 1Д класса пришли старшеклассники из 9Б и 9В классов. Первоклассники поучаствовали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акции «Будьте здоровы!» в рамках республиканской акции «Здоровая мама – здоровый ребенок!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участники получили сердца с пожеланиями здоровья.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запястья ребятам были завязаны оранжевые ленточки, как символ радости и творческой активности. </a:t>
            </a:r>
          </a:p>
          <a:p>
            <a:pPr algn="ctr"/>
            <a:endParaRPr lang="ru-RU" sz="1400" dirty="0" smtClean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  <a:hlinkClick r:id="rId4"/>
            </a:endParaRPr>
          </a:p>
          <a:p>
            <a:pPr algn="ctr"/>
            <a:r>
              <a:rPr lang="en-US" sz="14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  <a:hlinkClick r:id="rId4"/>
              </a:rPr>
              <a:t>https</a:t>
            </a:r>
            <a:r>
              <a:rPr lang="en-US" sz="14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  <a:hlinkClick r:id="rId4"/>
              </a:rPr>
              <a:t>://edu.tatar.ru/nkamsk/gim22</a:t>
            </a:r>
            <a:endParaRPr lang="en-US" sz="1400" dirty="0" smtClean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u="sng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  <a:hlinkClick r:id="rId5"/>
              </a:rPr>
              <a:t>https://</a:t>
            </a:r>
            <a:r>
              <a:rPr lang="en-US" sz="1400" u="sng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  <a:hlinkClick r:id="rId5"/>
              </a:rPr>
              <a:t>m.vk.com/golden_school</a:t>
            </a:r>
            <a:endParaRPr lang="ru-RU" sz="1400" u="sng" dirty="0" smtClean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  <a:hlinkClick r:id="rId6"/>
              </a:rPr>
              <a:t>https://instagram.com/gimnazium22</a:t>
            </a:r>
            <a:endParaRPr lang="en-US" sz="1400" dirty="0" smtClean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business_ppt_background-1204x9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User\Desktop\24.11.16 Здоровая мама - здоровый ребенок\IMG_3736.JPG"/>
          <p:cNvPicPr>
            <a:picLocks noChangeAspect="1" noChangeArrowheads="1"/>
          </p:cNvPicPr>
          <p:nvPr/>
        </p:nvPicPr>
        <p:blipFill>
          <a:blip r:embed="rId3" cstate="print"/>
          <a:srcRect t="13410"/>
          <a:stretch>
            <a:fillRect/>
          </a:stretch>
        </p:blipFill>
        <p:spPr bwMode="auto">
          <a:xfrm>
            <a:off x="214281" y="3571876"/>
            <a:ext cx="4124441" cy="2377812"/>
          </a:xfrm>
          <a:prstGeom prst="rect">
            <a:avLst/>
          </a:prstGeom>
          <a:noFill/>
        </p:spPr>
      </p:pic>
      <p:pic>
        <p:nvPicPr>
          <p:cNvPr id="8" name="Picture 2" descr="C:\Users\User\Desktop\24.11.16 Здоровая мама - здоровый ребенок\IMG_3745.JPG"/>
          <p:cNvPicPr>
            <a:picLocks noChangeAspect="1" noChangeArrowheads="1"/>
          </p:cNvPicPr>
          <p:nvPr/>
        </p:nvPicPr>
        <p:blipFill>
          <a:blip r:embed="rId4" cstate="print"/>
          <a:srcRect t="19225"/>
          <a:stretch>
            <a:fillRect/>
          </a:stretch>
        </p:blipFill>
        <p:spPr bwMode="auto">
          <a:xfrm>
            <a:off x="4500562" y="3571876"/>
            <a:ext cx="4464704" cy="2401110"/>
          </a:xfrm>
          <a:prstGeom prst="rect">
            <a:avLst/>
          </a:prstGeom>
          <a:noFill/>
        </p:spPr>
      </p:pic>
      <p:pic>
        <p:nvPicPr>
          <p:cNvPr id="9" name="Picture 2" descr="C:\Users\User\Desktop\24.11.16 Здоровая мама - здоровый ребенок\IMG_3757.JPG"/>
          <p:cNvPicPr>
            <a:picLocks noChangeAspect="1" noChangeArrowheads="1"/>
          </p:cNvPicPr>
          <p:nvPr/>
        </p:nvPicPr>
        <p:blipFill>
          <a:blip r:embed="rId5" cstate="print"/>
          <a:srcRect t="6621"/>
          <a:stretch>
            <a:fillRect/>
          </a:stretch>
        </p:blipFill>
        <p:spPr bwMode="auto">
          <a:xfrm>
            <a:off x="214282" y="785794"/>
            <a:ext cx="4021627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 descr="C:\Users\User\Desktop\24.11.16 Здоровая мама - здоровый ребенок\IMG_3749.JPG"/>
          <p:cNvPicPr>
            <a:picLocks noChangeAspect="1" noChangeArrowheads="1"/>
          </p:cNvPicPr>
          <p:nvPr/>
        </p:nvPicPr>
        <p:blipFill>
          <a:blip r:embed="rId6" cstate="print"/>
          <a:srcRect t="17783"/>
          <a:stretch>
            <a:fillRect/>
          </a:stretch>
        </p:blipFill>
        <p:spPr bwMode="auto">
          <a:xfrm>
            <a:off x="4357686" y="785794"/>
            <a:ext cx="4567601" cy="2500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16</Words>
  <Application>Microsoft Office PowerPoint</Application>
  <PresentationFormat>Экран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27</cp:revision>
  <dcterms:created xsi:type="dcterms:W3CDTF">2015-06-24T04:51:52Z</dcterms:created>
  <dcterms:modified xsi:type="dcterms:W3CDTF">2016-11-25T10:56:34Z</dcterms:modified>
</cp:coreProperties>
</file>